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83" r:id="rId6"/>
    <p:sldId id="280" r:id="rId7"/>
    <p:sldId id="284" r:id="rId8"/>
    <p:sldId id="281" r:id="rId9"/>
    <p:sldId id="268" r:id="rId10"/>
    <p:sldId id="269" r:id="rId11"/>
    <p:sldId id="282" r:id="rId12"/>
    <p:sldId id="27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6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8/10/2020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8/10/2020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8/10/2020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8/10/2020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8/10/2020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8/10/2020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conn.submittable.com/logi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Submittable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Instruction Manual  2020</a:t>
            </a:r>
          </a:p>
        </p:txBody>
      </p:sp>
    </p:spTree>
    <p:extLst>
      <p:ext uri="{BB962C8B-B14F-4D97-AF65-F5344CB8AC3E}">
        <p14:creationId xmlns:p14="http://schemas.microsoft.com/office/powerpoint/2010/main" val="1195662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35463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962025"/>
            <a:ext cx="2430780" cy="4829175"/>
          </a:xfrm>
        </p:spPr>
        <p:txBody>
          <a:bodyPr>
            <a:normAutofit/>
          </a:bodyPr>
          <a:lstStyle/>
          <a:p>
            <a:r>
              <a:rPr lang="en-US" sz="2000" dirty="0"/>
              <a:t>Your revised submission has been successfully uploaded when the PDF icon appears.</a:t>
            </a:r>
          </a:p>
          <a:p>
            <a:r>
              <a:rPr lang="en-US" sz="2000" dirty="0"/>
              <a:t>Once your revised paper has been uploaded, click the “Done” button to resubmit.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1B145FB-3CF9-467B-BCE2-5099A0C6917A}"/>
              </a:ext>
            </a:extLst>
          </p:cNvPr>
          <p:cNvSpPr/>
          <p:nvPr/>
        </p:nvSpPr>
        <p:spPr>
          <a:xfrm rot="10800000">
            <a:off x="5709684" y="2551814"/>
            <a:ext cx="13647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31ACF0-0BF1-4966-9CD3-AAE827AFC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344" y="659138"/>
            <a:ext cx="7772400" cy="5266197"/>
          </a:xfr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4DB1D361-5A33-4201-AB92-2A7A9D37C96D}"/>
              </a:ext>
            </a:extLst>
          </p:cNvPr>
          <p:cNvSpPr/>
          <p:nvPr/>
        </p:nvSpPr>
        <p:spPr>
          <a:xfrm>
            <a:off x="2062264" y="1473046"/>
            <a:ext cx="598102" cy="122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6110C5A-3E17-4607-9D79-7A047F02364B}"/>
              </a:ext>
            </a:extLst>
          </p:cNvPr>
          <p:cNvSpPr/>
          <p:nvPr/>
        </p:nvSpPr>
        <p:spPr>
          <a:xfrm>
            <a:off x="6459166" y="4824920"/>
            <a:ext cx="615242" cy="194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01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400" dirty="0"/>
              <a:t>You will receive an email confirming your resubmission.</a:t>
            </a:r>
          </a:p>
          <a:p>
            <a:endParaRPr lang="en-US" dirty="0"/>
          </a:p>
          <a:p>
            <a:r>
              <a:rPr lang="en-US" dirty="0"/>
              <a:t>Staff will review your submission and respond by email to inform you of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Congratulations on a successful submission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83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err="1"/>
              <a:t>Submittable</a:t>
            </a:r>
            <a:r>
              <a:rPr lang="en-US" sz="2400" dirty="0"/>
              <a:t> 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May 2020</a:t>
            </a:r>
          </a:p>
          <a:p>
            <a:r>
              <a:rPr lang="en-US" dirty="0"/>
              <a:t>Archives &amp; Special Collections, UConn Library</a:t>
            </a:r>
          </a:p>
        </p:txBody>
      </p:sp>
    </p:spTree>
    <p:extLst>
      <p:ext uri="{BB962C8B-B14F-4D97-AF65-F5344CB8AC3E}">
        <p14:creationId xmlns:p14="http://schemas.microsoft.com/office/powerpoint/2010/main" val="93089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account	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4" r="1430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0200" y="2286000"/>
            <a:ext cx="2508504" cy="3502152"/>
          </a:xfrm>
        </p:spPr>
        <p:txBody>
          <a:bodyPr/>
          <a:lstStyle/>
          <a:p>
            <a:r>
              <a:rPr lang="en-US" dirty="0"/>
              <a:t>Students can create a new account at </a:t>
            </a:r>
            <a:r>
              <a:rPr lang="en-US" dirty="0">
                <a:hlinkClick r:id="rId3"/>
              </a:rPr>
              <a:t>https://uconn.submittable.com/login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Always</a:t>
            </a:r>
            <a:r>
              <a:rPr lang="en-US" dirty="0"/>
              <a:t> use your uconn.edu email account</a:t>
            </a:r>
          </a:p>
          <a:p>
            <a:r>
              <a:rPr lang="en-US" dirty="0"/>
              <a:t>And sign in using the </a:t>
            </a:r>
          </a:p>
          <a:p>
            <a:r>
              <a:rPr lang="en-US" dirty="0"/>
              <a:t>Single Sign On button</a:t>
            </a:r>
          </a:p>
        </p:txBody>
      </p:sp>
      <p:sp>
        <p:nvSpPr>
          <p:cNvPr id="6" name="Right Arrow 5"/>
          <p:cNvSpPr/>
          <p:nvPr/>
        </p:nvSpPr>
        <p:spPr>
          <a:xfrm flipV="1">
            <a:off x="1524000" y="5457825"/>
            <a:ext cx="978408" cy="1905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2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When returning, login in with your uconn.edu email and click the “use Single Sign On” button.  Use of the UConn Single sign on, requiring your </a:t>
            </a:r>
            <a:r>
              <a:rPr lang="en-US" dirty="0" err="1"/>
              <a:t>NetID</a:t>
            </a:r>
            <a:r>
              <a:rPr lang="en-US" dirty="0"/>
              <a:t> and password will allow you to be authenticated and directed to the correct location for submission, resubmission or review.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8" b="10858"/>
          <a:stretch>
            <a:fillRect/>
          </a:stretch>
        </p:blipFill>
        <p:spPr>
          <a:xfrm>
            <a:off x="228599" y="238124"/>
            <a:ext cx="8531352" cy="6382131"/>
          </a:xfrm>
        </p:spPr>
      </p:pic>
    </p:spTree>
    <p:extLst>
      <p:ext uri="{BB962C8B-B14F-4D97-AF65-F5344CB8AC3E}">
        <p14:creationId xmlns:p14="http://schemas.microsoft.com/office/powerpoint/2010/main" val="52612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1" y="2103120"/>
            <a:ext cx="5042694" cy="2286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Click on the appropriate link for your submission. </a:t>
            </a:r>
          </a:p>
        </p:txBody>
      </p:sp>
    </p:spTree>
    <p:extLst>
      <p:ext uri="{BB962C8B-B14F-4D97-AF65-F5344CB8AC3E}">
        <p14:creationId xmlns:p14="http://schemas.microsoft.com/office/powerpoint/2010/main" val="192233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Guidelines for Submission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Guidelines for Thesis submission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Guidelines for Dissertation submission</a:t>
            </a:r>
          </a:p>
        </p:txBody>
      </p:sp>
      <p:pic>
        <p:nvPicPr>
          <p:cNvPr id="11" name="Content Placeholder 10" descr="Submission guidelines for Master's Theses with guidance on who can submit, the agreement between the student and the University and a link to the Registrar's Office for questions.">
            <a:extLst>
              <a:ext uri="{FF2B5EF4-FFF2-40B4-BE49-F238E27FC236}">
                <a16:creationId xmlns:a16="http://schemas.microsoft.com/office/drawing/2014/main" id="{483B3162-17C1-4D77-A049-09E73564DD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69975" y="2903047"/>
            <a:ext cx="4754563" cy="2906105"/>
          </a:xfrm>
        </p:spPr>
      </p:pic>
      <p:pic>
        <p:nvPicPr>
          <p:cNvPr id="15" name="Content Placeholder 14" descr="Submission guidelines for Dissertation's with guidance on who can submit, the agreement between the student and the University and a link to the Registrar's Office for questions.">
            <a:extLst>
              <a:ext uri="{FF2B5EF4-FFF2-40B4-BE49-F238E27FC236}">
                <a16:creationId xmlns:a16="http://schemas.microsoft.com/office/drawing/2014/main" id="{78861DDD-AB80-4EB1-9E46-F3520C20FBE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87056" y="2755900"/>
            <a:ext cx="4528076" cy="3200400"/>
          </a:xfrm>
        </p:spPr>
      </p:pic>
    </p:spTree>
    <p:extLst>
      <p:ext uri="{BB962C8B-B14F-4D97-AF65-F5344CB8AC3E}">
        <p14:creationId xmlns:p14="http://schemas.microsoft.com/office/powerpoint/2010/main" val="1508784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Follow the Instructions for submission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6824" y="1628774"/>
            <a:ext cx="9858375" cy="76200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 </a:t>
            </a:r>
          </a:p>
          <a:p>
            <a:r>
              <a:rPr lang="en-US" sz="2300" dirty="0"/>
              <a:t>Have the required information available and complete the submission form</a:t>
            </a:r>
          </a:p>
          <a:p>
            <a:endParaRPr lang="en-US" sz="2300" dirty="0"/>
          </a:p>
          <a:p>
            <a:r>
              <a:rPr lang="en-US" sz="2300" dirty="0"/>
              <a:t>Thesis                                                                       Dissertation           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1. Full text of your thesis in Word or PDF format</a:t>
            </a:r>
          </a:p>
          <a:p>
            <a:r>
              <a:rPr lang="en-US" dirty="0"/>
              <a:t>2. Abstract (optional)</a:t>
            </a:r>
          </a:p>
          <a:p>
            <a:r>
              <a:rPr lang="en-US" dirty="0"/>
              <a:t>3. Supplementary Files (images, sound, etc.) that are an integral part of the thesis, but not part of the full text.</a:t>
            </a:r>
          </a:p>
          <a:p>
            <a:r>
              <a:rPr lang="en-US" dirty="0"/>
              <a:t>4. Major and Associate Advisors Name(s).</a:t>
            </a:r>
          </a:p>
          <a:p>
            <a:r>
              <a:rPr lang="en-US" dirty="0"/>
              <a:t>5.  Field of Study. You must choose from the supplied list. </a:t>
            </a:r>
          </a:p>
          <a:p>
            <a:r>
              <a:rPr lang="en-US" dirty="0"/>
              <a:t>6.  Keywords (optional)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1. Full text of your dissertation in Word or PDF format.</a:t>
            </a:r>
          </a:p>
          <a:p>
            <a:r>
              <a:rPr lang="en-US" dirty="0"/>
              <a:t>2. Abstract</a:t>
            </a:r>
          </a:p>
          <a:p>
            <a:r>
              <a:rPr lang="en-US" dirty="0"/>
              <a:t>3. Supplementary Files (images, sound, etc.) that are an integral part of the dissertations, but not part of the full text.</a:t>
            </a:r>
          </a:p>
          <a:p>
            <a:r>
              <a:rPr lang="en-US" dirty="0"/>
              <a:t>4.  Major and Associate Advisors Name(s). </a:t>
            </a:r>
          </a:p>
          <a:p>
            <a:r>
              <a:rPr lang="en-US" dirty="0"/>
              <a:t>5. Field of Study. You must choose from the supplied list.</a:t>
            </a:r>
          </a:p>
          <a:p>
            <a:r>
              <a:rPr lang="en-US" dirty="0"/>
              <a:t>6. Keywords (optional, </a:t>
            </a:r>
            <a:r>
              <a:rPr lang="en-US"/>
              <a:t>but recommended)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25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53ADF-34C7-496A-A91D-1EA0E0B13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55422"/>
          </a:xfrm>
        </p:spPr>
        <p:txBody>
          <a:bodyPr/>
          <a:lstStyle/>
          <a:p>
            <a:r>
              <a:rPr lang="en-US" dirty="0"/>
              <a:t>Complete the form</a:t>
            </a:r>
          </a:p>
        </p:txBody>
      </p:sp>
      <p:sp>
        <p:nvSpPr>
          <p:cNvPr id="3" name="Text Placeholder 2" descr="Complete the form and check the box to accept submission terms.  Click on Choose Files button to upload PDF or Word file.">
            <a:extLst>
              <a:ext uri="{FF2B5EF4-FFF2-40B4-BE49-F238E27FC236}">
                <a16:creationId xmlns:a16="http://schemas.microsoft.com/office/drawing/2014/main" id="{4BA041B0-AC5C-4DD7-9268-D333B645F9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 sure to check the I Accept Submission Terms button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F5552F-AEA0-4DAD-8299-E780E14857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30445" y="2755900"/>
            <a:ext cx="4633622" cy="3200400"/>
          </a:xfrm>
        </p:spPr>
      </p:pic>
      <p:sp>
        <p:nvSpPr>
          <p:cNvPr id="5" name="Text Placeholder 4" descr="Successful upload indicated by icon.  Additional files can be added using Choose Files button.  Fields under icon can be left blank.">
            <a:extLst>
              <a:ext uri="{FF2B5EF4-FFF2-40B4-BE49-F238E27FC236}">
                <a16:creationId xmlns:a16="http://schemas.microsoft.com/office/drawing/2014/main" id="{0CDD5F76-08CB-4DCE-B70F-EF3D2D87D5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3368" y="1679944"/>
            <a:ext cx="4754880" cy="10344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Icon will appear to indicate successful upload. Use “Choose Files” button to add supplementary materials. Click “Submit” when finished.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DB4D209-8EA3-4870-AF23-B80388214DA4}"/>
              </a:ext>
            </a:extLst>
          </p:cNvPr>
          <p:cNvSpPr/>
          <p:nvPr/>
        </p:nvSpPr>
        <p:spPr>
          <a:xfrm rot="5400000">
            <a:off x="9494874" y="38668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1EBC07-0B52-413A-9DDC-12D2FEAFA24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59600" y="2755900"/>
            <a:ext cx="3782987" cy="3200400"/>
          </a:xfr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C102EF44-4F82-4667-8A30-5BD2CA526725}"/>
              </a:ext>
            </a:extLst>
          </p:cNvPr>
          <p:cNvSpPr/>
          <p:nvPr/>
        </p:nvSpPr>
        <p:spPr>
          <a:xfrm>
            <a:off x="778634" y="4241261"/>
            <a:ext cx="576331" cy="155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D48EC99-AA74-459C-9F92-3BA9F257DAD5}"/>
              </a:ext>
            </a:extLst>
          </p:cNvPr>
          <p:cNvSpPr/>
          <p:nvPr/>
        </p:nvSpPr>
        <p:spPr>
          <a:xfrm rot="16200000">
            <a:off x="7655385" y="6157323"/>
            <a:ext cx="519831" cy="142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29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400" dirty="0"/>
              <a:t>You will receive an email confirming your submission.</a:t>
            </a:r>
          </a:p>
          <a:p>
            <a:endParaRPr lang="en-US" dirty="0"/>
          </a:p>
          <a:p>
            <a:r>
              <a:rPr lang="en-US" dirty="0"/>
              <a:t>Staff will review your submission and respond by email to inform you of </a:t>
            </a:r>
          </a:p>
          <a:p>
            <a:pPr lvl="1"/>
            <a:r>
              <a:rPr lang="en-US" dirty="0"/>
              <a:t>Congratulations on a successful submission, or 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lvl="1"/>
            <a:r>
              <a:rPr lang="en-US" dirty="0"/>
              <a:t>Corrections that need to be made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If you haven’t received an email confirmation </a:t>
            </a:r>
            <a:r>
              <a:rPr lang="en-US">
                <a:solidFill>
                  <a:srgbClr val="0070C0"/>
                </a:solidFill>
              </a:rPr>
              <a:t>or other communication </a:t>
            </a:r>
            <a:r>
              <a:rPr lang="en-US" dirty="0">
                <a:solidFill>
                  <a:srgbClr val="0070C0"/>
                </a:solidFill>
              </a:rPr>
              <a:t>within two days of your submission, remember to check your SPAM folder before contacting the Degree Audit Office.</a:t>
            </a:r>
          </a:p>
        </p:txBody>
      </p:sp>
    </p:spTree>
    <p:extLst>
      <p:ext uri="{BB962C8B-B14F-4D97-AF65-F5344CB8AC3E}">
        <p14:creationId xmlns:p14="http://schemas.microsoft.com/office/powerpoint/2010/main" val="2871985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Revisions needed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09725"/>
            <a:ext cx="4754880" cy="110468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email detailing necessary revisions will have a link in the lower left corner which will direct you to your submission, once you have logged in with your uconn.edu email.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Your original submission will be open for editing.  Make the requested changes and resubmit.</a:t>
            </a: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2851128"/>
            <a:ext cx="4206875" cy="2678661"/>
          </a:xfrm>
        </p:spPr>
      </p:pic>
      <p:pic>
        <p:nvPicPr>
          <p:cNvPr id="18" name="Content Placeholder 1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13" y="2851128"/>
            <a:ext cx="4754562" cy="3009944"/>
          </a:xfrm>
        </p:spPr>
      </p:pic>
    </p:spTree>
    <p:extLst>
      <p:ext uri="{BB962C8B-B14F-4D97-AF65-F5344CB8AC3E}">
        <p14:creationId xmlns:p14="http://schemas.microsoft.com/office/powerpoint/2010/main" val="3293510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302</TotalTime>
  <Words>460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Century Gothic</vt:lpstr>
      <vt:lpstr>Garamond</vt:lpstr>
      <vt:lpstr>Savon</vt:lpstr>
      <vt:lpstr>Submittable</vt:lpstr>
      <vt:lpstr>Create an account </vt:lpstr>
      <vt:lpstr>PowerPoint Presentation</vt:lpstr>
      <vt:lpstr>PowerPoint Presentation</vt:lpstr>
      <vt:lpstr>Guidelines for Submission</vt:lpstr>
      <vt:lpstr>Follow the Instructions for submission</vt:lpstr>
      <vt:lpstr>Complete the form</vt:lpstr>
      <vt:lpstr>PowerPoint Presentation</vt:lpstr>
      <vt:lpstr>Revisions needed</vt:lpstr>
      <vt:lpstr>PowerPoint Presentation</vt:lpstr>
      <vt:lpstr>PowerPoint Presentation</vt:lpstr>
      <vt:lpstr>Submittable instructions</vt:lpstr>
    </vt:vector>
  </TitlesOfParts>
  <Company>University of Connecticut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Submittable</dc:title>
  <dc:creator>Pittman, Betsy</dc:creator>
  <cp:lastModifiedBy>Terra Zuidema</cp:lastModifiedBy>
  <cp:revision>28</cp:revision>
  <dcterms:created xsi:type="dcterms:W3CDTF">2020-05-01T20:22:09Z</dcterms:created>
  <dcterms:modified xsi:type="dcterms:W3CDTF">2020-08-10T20:01:33Z</dcterms:modified>
</cp:coreProperties>
</file>